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65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THINGS HEREAFTER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FOUR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05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 THINGS AROUND THE THRONE OF GOD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19" y="2215165"/>
            <a:ext cx="7289442" cy="453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0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003" y="373487"/>
            <a:ext cx="116296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4800" dirty="0" smtClean="0"/>
              <a:t>THE TRIUNE GOD (2)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THE TWENTY-FOUR ELDERS (4)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THE SIGNS OF JUDGEMENT (5)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THE SEVEN SPIRITS OF GOD (5)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THE SEA OF GLASS  (6)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THE FOUR LIVING CREATURES (6)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THE HEAVENLY WORSHIPERS OF CHRIST (11)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905156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270456"/>
            <a:ext cx="117970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RAPTURE</a:t>
            </a:r>
          </a:p>
          <a:p>
            <a:endParaRPr lang="en-US" sz="3600" b="1" dirty="0" smtClean="0"/>
          </a:p>
          <a:p>
            <a:r>
              <a:rPr lang="en-US" sz="3600" dirty="0" smtClean="0"/>
              <a:t>The main Bible passage of the rapture of the church is 1Thessalonians 4:13-18, verse 17 tells us “then we who are alive and remain are caught up” this means to seize as a robber seizes his prize.  The Latin word </a:t>
            </a:r>
            <a:r>
              <a:rPr lang="en-US" sz="3600" i="1" dirty="0" err="1" smtClean="0"/>
              <a:t>raptus</a:t>
            </a:r>
            <a:r>
              <a:rPr lang="en-US" sz="3600" i="1" dirty="0" smtClean="0"/>
              <a:t> </a:t>
            </a:r>
            <a:r>
              <a:rPr lang="en-US" sz="3600" dirty="0" smtClean="0"/>
              <a:t> from which we get our word rapture means to seize by force.</a:t>
            </a:r>
          </a:p>
          <a:p>
            <a:endParaRPr lang="en-US" sz="3600" dirty="0"/>
          </a:p>
          <a:p>
            <a:r>
              <a:rPr lang="en-US" sz="3600" b="1" i="1" dirty="0" smtClean="0"/>
              <a:t>The sudden silent snatching away of believers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48778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003" y="373487"/>
            <a:ext cx="116296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4800" dirty="0" smtClean="0"/>
              <a:t>THE TRIUNE GOD (2)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THE TWENTY-FOUR ELDERS (4)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THE SIGNS OF JUDGEMENT (5)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THE SEVEN SPIRITS OF GOD (5)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THE SEA OF GLASS  (6)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THE FOUR LIVING CREATURES (6)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THE HEAVENLY WORSHIPERS OF CHRIST (11)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7286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</TotalTime>
  <Words>179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REVELATION</vt:lpstr>
      <vt:lpstr>THE THINGS HEREAFTER</vt:lpstr>
      <vt:lpstr>SEVEN THINGS AROUND THE THRONE OF GOD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</dc:title>
  <dc:creator>danny smith</dc:creator>
  <cp:lastModifiedBy>danny smith</cp:lastModifiedBy>
  <cp:revision>3</cp:revision>
  <dcterms:created xsi:type="dcterms:W3CDTF">2018-02-06T01:19:52Z</dcterms:created>
  <dcterms:modified xsi:type="dcterms:W3CDTF">2018-02-06T01:40:54Z</dcterms:modified>
</cp:coreProperties>
</file>