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0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4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4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9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0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9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9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0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2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C05F-1210-4CAD-8254-1F5DB5A69A2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669D-2F17-47C4-9C0E-4A833F9DC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CHURCH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THE MODERN CHURCH</a:t>
            </a:r>
            <a:endParaRPr lang="en-US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4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CHURCH AGE  -- 1900 TO PRESENT</a:t>
            </a:r>
          </a:p>
          <a:p>
            <a:pPr lvl="1"/>
            <a:r>
              <a:rPr lang="en-US" sz="3200" dirty="0" smtClean="0"/>
              <a:t>From great revival to age of entertainment</a:t>
            </a:r>
          </a:p>
          <a:p>
            <a:pPr lvl="1"/>
            <a:r>
              <a:rPr lang="en-US" sz="3200" dirty="0" smtClean="0"/>
              <a:t>From time of seeking God’s will in a church to a seeker sensitive church</a:t>
            </a:r>
          </a:p>
          <a:p>
            <a:pPr lvl="1"/>
            <a:r>
              <a:rPr lang="en-US" sz="3200" dirty="0" smtClean="0"/>
              <a:t>The “market driven” church responds to desires of the people (even lost people)</a:t>
            </a:r>
          </a:p>
          <a:p>
            <a:pPr lvl="1"/>
            <a:r>
              <a:rPr lang="en-US" sz="3200" dirty="0" smtClean="0"/>
              <a:t>Felt needs surveys now determine the structure of the church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2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WILLOW CREEK CHURCH LEADS OTHERS</a:t>
            </a:r>
          </a:p>
          <a:p>
            <a:pPr lvl="1"/>
            <a:r>
              <a:rPr lang="en-US" dirty="0" smtClean="0"/>
              <a:t>Willow Creek association boasts 12,000 members</a:t>
            </a:r>
          </a:p>
          <a:p>
            <a:pPr lvl="1"/>
            <a:r>
              <a:rPr lang="en-US" dirty="0" smtClean="0"/>
              <a:t>Axis experiment = Church within a church” </a:t>
            </a:r>
          </a:p>
          <a:p>
            <a:pPr lvl="1"/>
            <a:r>
              <a:rPr lang="en-US" dirty="0" smtClean="0"/>
              <a:t>Intent is to draw generation x group into the church (expecting to develop within them a closer walk with Christ)</a:t>
            </a:r>
          </a:p>
          <a:p>
            <a:pPr lvl="1"/>
            <a:r>
              <a:rPr lang="en-US" dirty="0" smtClean="0"/>
              <a:t>Followed the pattern of felt needs surveys</a:t>
            </a:r>
          </a:p>
          <a:p>
            <a:pPr lvl="1"/>
            <a:r>
              <a:rPr lang="en-US" dirty="0" smtClean="0"/>
              <a:t>Variety of programs and services for their generation to participate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9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Willow Creek </a:t>
            </a:r>
          </a:p>
          <a:p>
            <a:pPr lvl="1"/>
            <a:r>
              <a:rPr lang="en-US" dirty="0" smtClean="0"/>
              <a:t>After 30 yrs. and millions of dollars, had to admit that their plan for “doing church” had failed.</a:t>
            </a:r>
          </a:p>
          <a:p>
            <a:pPr lvl="1"/>
            <a:r>
              <a:rPr lang="en-US" dirty="0" smtClean="0"/>
              <a:t>People evaluated into 5 segments</a:t>
            </a:r>
          </a:p>
          <a:p>
            <a:pPr lvl="2"/>
            <a:r>
              <a:rPr lang="en-US" dirty="0" smtClean="0"/>
              <a:t>1. Non- believers</a:t>
            </a:r>
          </a:p>
          <a:p>
            <a:pPr lvl="2"/>
            <a:r>
              <a:rPr lang="en-US" dirty="0" smtClean="0"/>
              <a:t>2. Fairly new in relationship with Christ</a:t>
            </a:r>
          </a:p>
          <a:p>
            <a:pPr lvl="2"/>
            <a:r>
              <a:rPr lang="en-US" dirty="0" smtClean="0"/>
              <a:t>3. Those closer to Him, but not devoted followers</a:t>
            </a:r>
          </a:p>
          <a:p>
            <a:pPr lvl="2"/>
            <a:r>
              <a:rPr lang="en-US" dirty="0" smtClean="0"/>
              <a:t>4. Relationship with Christ most important in life</a:t>
            </a:r>
          </a:p>
          <a:p>
            <a:pPr lvl="2"/>
            <a:r>
              <a:rPr lang="en-US" dirty="0" smtClean="0"/>
              <a:t>5. People who are “stalled” in their development</a:t>
            </a:r>
          </a:p>
        </p:txBody>
      </p:sp>
    </p:spTree>
    <p:extLst>
      <p:ext uri="{BB962C8B-B14F-4D97-AF65-F5344CB8AC3E}">
        <p14:creationId xmlns:p14="http://schemas.microsoft.com/office/powerpoint/2010/main" val="209466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What’s next? --- PRAGMATISM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Ask 500 Churches what works for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Scripture takes a back seat to Pragmatism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Attendance and financial success doe not reveal whether or not a church please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Results --- this little church had none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We cannot ignore the </a:t>
            </a:r>
            <a:r>
              <a:rPr lang="en-US" sz="3200" dirty="0" err="1" smtClean="0"/>
              <a:t>N.T</a:t>
            </a:r>
            <a:r>
              <a:rPr lang="en-US" sz="3200" dirty="0" smtClean="0"/>
              <a:t>. design for the church and create our own</a:t>
            </a:r>
          </a:p>
        </p:txBody>
      </p:sp>
    </p:spTree>
    <p:extLst>
      <p:ext uri="{BB962C8B-B14F-4D97-AF65-F5344CB8AC3E}">
        <p14:creationId xmlns:p14="http://schemas.microsoft.com/office/powerpoint/2010/main" val="118196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– The Emergent Church</a:t>
            </a:r>
          </a:p>
          <a:p>
            <a:pPr lvl="1"/>
            <a:r>
              <a:rPr lang="en-US" dirty="0" smtClean="0"/>
              <a:t>Challenges even the non-negotiable doctrines</a:t>
            </a:r>
          </a:p>
          <a:p>
            <a:pPr lvl="1"/>
            <a:r>
              <a:rPr lang="en-US" dirty="0" smtClean="0"/>
              <a:t>Give seekers everything the world has in a purified form i.e. Christian Rock, --add Christian to anything and that makes it alright</a:t>
            </a:r>
          </a:p>
          <a:p>
            <a:pPr lvl="1"/>
            <a:r>
              <a:rPr lang="en-US" dirty="0" smtClean="0"/>
              <a:t>Emergent seekers want experiences the world does not have and cannot give.</a:t>
            </a:r>
          </a:p>
          <a:p>
            <a:pPr lvl="1"/>
            <a:r>
              <a:rPr lang="en-US" dirty="0" smtClean="0"/>
              <a:t>Seeking not only to change how we do church, but to change the church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2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THE MODERN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comes the Ancient-Future Faith</a:t>
            </a:r>
          </a:p>
          <a:p>
            <a:pPr lvl="1"/>
            <a:r>
              <a:rPr lang="en-US" dirty="0" smtClean="0"/>
              <a:t>The ancient or classical stage (100 – 600 AD)</a:t>
            </a:r>
          </a:p>
          <a:p>
            <a:pPr lvl="1"/>
            <a:r>
              <a:rPr lang="en-US" dirty="0" smtClean="0"/>
              <a:t>Does not return to Scriptural practices and beliefs</a:t>
            </a:r>
          </a:p>
          <a:p>
            <a:pPr lvl="1"/>
            <a:r>
              <a:rPr lang="en-US" dirty="0" smtClean="0"/>
              <a:t>They go back to Roman Catholic era for their religious practices</a:t>
            </a:r>
          </a:p>
          <a:p>
            <a:pPr lvl="1"/>
            <a:r>
              <a:rPr lang="en-US" dirty="0" smtClean="0"/>
              <a:t>A form of worship that activates all the senses</a:t>
            </a:r>
          </a:p>
          <a:p>
            <a:pPr lvl="1"/>
            <a:r>
              <a:rPr lang="en-US" dirty="0" smtClean="0"/>
              <a:t>These include the rosary, prayer beads, making the sign of the cross, crucifixes, and chants</a:t>
            </a:r>
          </a:p>
          <a:p>
            <a:pPr lvl="1"/>
            <a:r>
              <a:rPr lang="en-US" dirty="0" smtClean="0"/>
              <a:t>Teaching that authority rests in the church, not scripture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“THE SECRET” came in 2004</a:t>
            </a:r>
          </a:p>
          <a:p>
            <a:pPr lvl="1"/>
            <a:r>
              <a:rPr lang="en-US" dirty="0" smtClean="0"/>
              <a:t>The secret is the law of attraction</a:t>
            </a:r>
          </a:p>
          <a:p>
            <a:pPr lvl="1"/>
            <a:r>
              <a:rPr lang="en-US" dirty="0" smtClean="0"/>
              <a:t>When we know what we want, we believe it will happen, see ourselves in abundance, and we will attract it. It works every time.</a:t>
            </a:r>
          </a:p>
          <a:p>
            <a:pPr lvl="1"/>
            <a:r>
              <a:rPr lang="en-US" dirty="0" smtClean="0"/>
              <a:t>Hinduism – karma teaches we receive what we attract.</a:t>
            </a:r>
          </a:p>
          <a:p>
            <a:pPr lvl="1"/>
            <a:r>
              <a:rPr lang="en-US" dirty="0" smtClean="0"/>
              <a:t>The Word of Faith Movement teaches that we can create our own happiness through the law of attraction.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8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PROSPERITY GOSPEL</a:t>
            </a:r>
          </a:p>
          <a:p>
            <a:pPr lvl="1"/>
            <a:r>
              <a:rPr lang="en-US" dirty="0" smtClean="0"/>
              <a:t>Kenneth Copeland, Robert Tilton, Benny </a:t>
            </a:r>
            <a:r>
              <a:rPr lang="en-US" dirty="0" err="1" smtClean="0"/>
              <a:t>Hinn</a:t>
            </a:r>
            <a:r>
              <a:rPr lang="en-US" dirty="0" smtClean="0"/>
              <a:t>, Morris </a:t>
            </a:r>
            <a:r>
              <a:rPr lang="en-US" dirty="0" err="1" smtClean="0"/>
              <a:t>Cerullo</a:t>
            </a:r>
            <a:r>
              <a:rPr lang="en-US" dirty="0" smtClean="0"/>
              <a:t>, Joyce Meyers and others involved in the Word of Faith Ministries</a:t>
            </a:r>
          </a:p>
          <a:p>
            <a:pPr lvl="1"/>
            <a:r>
              <a:rPr lang="en-US" dirty="0" smtClean="0"/>
              <a:t>Joel </a:t>
            </a:r>
            <a:r>
              <a:rPr lang="en-US" dirty="0" err="1" smtClean="0"/>
              <a:t>Olsteen</a:t>
            </a:r>
            <a:r>
              <a:rPr lang="en-US" dirty="0" smtClean="0"/>
              <a:t> teaches the same theology with an upward twist</a:t>
            </a:r>
          </a:p>
          <a:p>
            <a:pPr lvl="2"/>
            <a:r>
              <a:rPr lang="en-US" dirty="0" smtClean="0"/>
              <a:t>If we follow certain principles that our lives will be happy, healthy and blessed.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7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CHURCH HISTORY</vt:lpstr>
      <vt:lpstr>THE MODERN CHURCH</vt:lpstr>
      <vt:lpstr>THE MODERN CHURCH</vt:lpstr>
      <vt:lpstr>THE MODERN CHURCH</vt:lpstr>
      <vt:lpstr>THE MODERN CHURCH</vt:lpstr>
      <vt:lpstr>THE MODERN CHURCH</vt:lpstr>
      <vt:lpstr> THE MODERN CHURCH</vt:lpstr>
      <vt:lpstr>THE MODERN CHURCH</vt:lpstr>
      <vt:lpstr>THE MODERN CHURCH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Paul</dc:creator>
  <cp:lastModifiedBy>Paul</cp:lastModifiedBy>
  <cp:revision>14</cp:revision>
  <dcterms:created xsi:type="dcterms:W3CDTF">2016-12-13T21:01:16Z</dcterms:created>
  <dcterms:modified xsi:type="dcterms:W3CDTF">2016-12-13T22:26:56Z</dcterms:modified>
</cp:coreProperties>
</file>