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84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AF84-9F47-4CC3-AE2D-F99CFA0F577D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B611-D920-480E-9F51-44AA3B860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2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AF84-9F47-4CC3-AE2D-F99CFA0F577D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B611-D920-480E-9F51-44AA3B860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6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AF84-9F47-4CC3-AE2D-F99CFA0F577D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B611-D920-480E-9F51-44AA3B860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8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AF84-9F47-4CC3-AE2D-F99CFA0F577D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B611-D920-480E-9F51-44AA3B860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2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AF84-9F47-4CC3-AE2D-F99CFA0F577D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B611-D920-480E-9F51-44AA3B860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1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AF84-9F47-4CC3-AE2D-F99CFA0F577D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B611-D920-480E-9F51-44AA3B860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AF84-9F47-4CC3-AE2D-F99CFA0F577D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B611-D920-480E-9F51-44AA3B860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0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AF84-9F47-4CC3-AE2D-F99CFA0F577D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B611-D920-480E-9F51-44AA3B860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4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AF84-9F47-4CC3-AE2D-F99CFA0F577D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B611-D920-480E-9F51-44AA3B860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AF84-9F47-4CC3-AE2D-F99CFA0F577D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B611-D920-480E-9F51-44AA3B860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9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AF84-9F47-4CC3-AE2D-F99CFA0F577D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4B611-D920-480E-9F51-44AA3B860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8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5AF84-9F47-4CC3-AE2D-F99CFA0F577D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4B611-D920-480E-9F51-44AA3B860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2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CHURCH HISTORY VI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r>
              <a:rPr lang="en-US" sz="4400" dirty="0"/>
              <a:t>THE GREAT REVIVAL (AWAKENING)</a:t>
            </a:r>
          </a:p>
        </p:txBody>
      </p:sp>
    </p:spTree>
    <p:extLst>
      <p:ext uri="{BB962C8B-B14F-4D97-AF65-F5344CB8AC3E}">
        <p14:creationId xmlns:p14="http://schemas.microsoft.com/office/powerpoint/2010/main" val="2493945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GREAT REVIVAL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Thomas Chalmers (Born 1780)</a:t>
            </a:r>
          </a:p>
          <a:p>
            <a:pPr lvl="1"/>
            <a:r>
              <a:rPr lang="en-US" dirty="0" smtClean="0"/>
              <a:t>Champion of the poor</a:t>
            </a:r>
          </a:p>
          <a:p>
            <a:pPr lvl="1"/>
            <a:r>
              <a:rPr lang="en-US" dirty="0" smtClean="0"/>
              <a:t>Entered college at 11</a:t>
            </a:r>
          </a:p>
          <a:p>
            <a:pPr lvl="1"/>
            <a:r>
              <a:rPr lang="en-US" dirty="0" smtClean="0"/>
              <a:t>Preaching at 19, Pastoring at 23</a:t>
            </a:r>
          </a:p>
          <a:p>
            <a:pPr lvl="1"/>
            <a:r>
              <a:rPr lang="en-US" dirty="0" smtClean="0"/>
              <a:t>Surrendered to Christ in 1810</a:t>
            </a:r>
          </a:p>
          <a:p>
            <a:pPr lvl="1"/>
            <a:r>
              <a:rPr lang="en-US" dirty="0" smtClean="0"/>
              <a:t>Warred against welfare system-then used Church funds for the poor</a:t>
            </a:r>
          </a:p>
          <a:p>
            <a:pPr lvl="1"/>
            <a:r>
              <a:rPr lang="en-US" dirty="0" smtClean="0"/>
              <a:t>Goal was to liberate folks from poverty</a:t>
            </a:r>
          </a:p>
          <a:p>
            <a:pPr lvl="1"/>
            <a:r>
              <a:rPr lang="en-US" dirty="0" smtClean="0"/>
              <a:t>“it is the power of charity to corrupt it’s objects”</a:t>
            </a:r>
          </a:p>
          <a:p>
            <a:pPr lvl="1"/>
            <a:r>
              <a:rPr lang="en-US" dirty="0" smtClean="0"/>
              <a:t>Established 200 churches in Scotland</a:t>
            </a:r>
          </a:p>
          <a:p>
            <a:pPr lvl="1"/>
            <a:r>
              <a:rPr lang="en-US" dirty="0" smtClean="0"/>
              <a:t>Pulled churches out of government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72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GREAT REVIVAL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C. H. SPURGEON</a:t>
            </a:r>
          </a:p>
          <a:p>
            <a:pPr lvl="1"/>
            <a:r>
              <a:rPr lang="en-US" dirty="0" smtClean="0"/>
              <a:t>Preached for over 40 yrs.</a:t>
            </a:r>
          </a:p>
          <a:p>
            <a:pPr lvl="1"/>
            <a:r>
              <a:rPr lang="en-US" dirty="0" smtClean="0"/>
              <a:t>Learned to read at age 5</a:t>
            </a:r>
          </a:p>
          <a:p>
            <a:pPr lvl="1"/>
            <a:r>
              <a:rPr lang="en-US" dirty="0" smtClean="0"/>
              <a:t>Raised in preachers home</a:t>
            </a:r>
          </a:p>
          <a:p>
            <a:pPr lvl="1"/>
            <a:r>
              <a:rPr lang="en-US" dirty="0" smtClean="0"/>
              <a:t>Went thru Grandfathers Library – learned to think and speak scripture</a:t>
            </a:r>
          </a:p>
          <a:p>
            <a:pPr lvl="1"/>
            <a:r>
              <a:rPr lang="en-US" dirty="0" smtClean="0"/>
              <a:t>Converted in a small church with a layman filling in for Pastor</a:t>
            </a:r>
          </a:p>
          <a:p>
            <a:pPr lvl="1"/>
            <a:r>
              <a:rPr lang="en-US" dirty="0" smtClean="0"/>
              <a:t>Pastored a Baptist Church in 1851 – entire town transformed by message</a:t>
            </a:r>
          </a:p>
          <a:p>
            <a:pPr lvl="1"/>
            <a:r>
              <a:rPr lang="en-US" dirty="0" smtClean="0"/>
              <a:t>Became Pastor of New Park Street Baptist Church in London</a:t>
            </a:r>
          </a:p>
          <a:p>
            <a:pPr lvl="1"/>
            <a:r>
              <a:rPr lang="en-US" dirty="0" smtClean="0"/>
              <a:t>Began with less than 100 members – grew to several thousand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784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GREAT REVIVAL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C. H. Spurgeon</a:t>
            </a:r>
          </a:p>
          <a:p>
            <a:pPr lvl="1"/>
            <a:r>
              <a:rPr lang="en-US" dirty="0" smtClean="0"/>
              <a:t>New building called Metropolitan Tabernacle</a:t>
            </a:r>
          </a:p>
          <a:p>
            <a:pPr lvl="1"/>
            <a:r>
              <a:rPr lang="en-US" dirty="0" smtClean="0"/>
              <a:t>At 26 years old pastored the church now with 6,000 members</a:t>
            </a:r>
          </a:p>
          <a:p>
            <a:pPr lvl="1"/>
            <a:r>
              <a:rPr lang="en-US" dirty="0" smtClean="0"/>
              <a:t>Established orphanages, Almshouses, Preacher training college</a:t>
            </a:r>
          </a:p>
          <a:p>
            <a:pPr lvl="1"/>
            <a:r>
              <a:rPr lang="en-US" dirty="0" smtClean="0"/>
              <a:t>Became known as Prince of Preachers</a:t>
            </a:r>
          </a:p>
          <a:p>
            <a:pPr lvl="1"/>
            <a:r>
              <a:rPr lang="en-US" dirty="0" smtClean="0"/>
              <a:t>Whole town affected by the ministry</a:t>
            </a:r>
          </a:p>
          <a:p>
            <a:pPr lvl="1"/>
            <a:r>
              <a:rPr lang="en-US" dirty="0" smtClean="0"/>
              <a:t>Authored 7 volume series entitled “Treasury of David”</a:t>
            </a:r>
          </a:p>
          <a:p>
            <a:pPr lvl="1"/>
            <a:r>
              <a:rPr lang="en-US" dirty="0" smtClean="0"/>
              <a:t>His Sermons fill many volumes of books</a:t>
            </a:r>
          </a:p>
          <a:p>
            <a:pPr lvl="1"/>
            <a:r>
              <a:rPr lang="en-US" dirty="0" smtClean="0"/>
              <a:t>Spoke out against unbelief in Baptist Churches as they had many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unscriptural teachings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02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REVIVAL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BILLY SUNDAY</a:t>
            </a:r>
          </a:p>
          <a:p>
            <a:pPr lvl="1"/>
            <a:r>
              <a:rPr lang="en-US" dirty="0" smtClean="0"/>
              <a:t>Baseball – spent 8 yrs. in the majors</a:t>
            </a:r>
          </a:p>
          <a:p>
            <a:pPr lvl="1"/>
            <a:r>
              <a:rPr lang="en-US" dirty="0" smtClean="0"/>
              <a:t>Started with Chicago </a:t>
            </a:r>
            <a:r>
              <a:rPr lang="en-US" dirty="0" err="1" smtClean="0"/>
              <a:t>Whitestockings</a:t>
            </a:r>
            <a:r>
              <a:rPr lang="en-US" dirty="0" smtClean="0"/>
              <a:t> (Cubs) in 1883</a:t>
            </a:r>
          </a:p>
          <a:p>
            <a:pPr lvl="1"/>
            <a:r>
              <a:rPr lang="en-US" dirty="0" smtClean="0"/>
              <a:t>One Sunday afternoon heard a group from rescue mission singing </a:t>
            </a:r>
          </a:p>
          <a:p>
            <a:pPr lvl="1"/>
            <a:r>
              <a:rPr lang="en-US" dirty="0" smtClean="0"/>
              <a:t>After quitting baseball went to work for Salvation Army</a:t>
            </a:r>
          </a:p>
          <a:p>
            <a:pPr lvl="1"/>
            <a:r>
              <a:rPr lang="en-US" dirty="0" smtClean="0"/>
              <a:t>Teamed up with evangelist  J. Wilbur Chapman</a:t>
            </a:r>
          </a:p>
          <a:p>
            <a:pPr lvl="1"/>
            <a:r>
              <a:rPr lang="en-US" dirty="0" smtClean="0"/>
              <a:t>Became an evangelist at the urging of Chapman</a:t>
            </a:r>
          </a:p>
          <a:p>
            <a:pPr lvl="1"/>
            <a:r>
              <a:rPr lang="en-US" dirty="0" smtClean="0"/>
              <a:t>Developed his own style and millions came to hear him preach</a:t>
            </a:r>
          </a:p>
          <a:p>
            <a:pPr lvl="1"/>
            <a:r>
              <a:rPr lang="en-US" dirty="0" smtClean="0"/>
              <a:t>Became noted for “the sawdust trail” from barns and buildings where </a:t>
            </a:r>
            <a:r>
              <a:rPr lang="en-US" smtClean="0"/>
              <a:t>he preached.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8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GREAT REVIVAL  -- AWAKENING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2123"/>
          </a:xfrm>
        </p:spPr>
        <p:txBody>
          <a:bodyPr>
            <a:normAutofit/>
          </a:bodyPr>
          <a:lstStyle/>
          <a:p>
            <a:r>
              <a:rPr lang="en-US" sz="4000" dirty="0"/>
              <a:t>CHURCH PERIOD    1700 – 1900</a:t>
            </a:r>
          </a:p>
          <a:p>
            <a:pPr lvl="1"/>
            <a:r>
              <a:rPr lang="en-US" sz="3600" dirty="0"/>
              <a:t>The word of God now available</a:t>
            </a:r>
          </a:p>
          <a:p>
            <a:pPr lvl="1"/>
            <a:r>
              <a:rPr lang="en-US" sz="3600" dirty="0"/>
              <a:t>Men empowered by Holy Ghost begin to preach</a:t>
            </a:r>
          </a:p>
          <a:p>
            <a:pPr lvl="1"/>
            <a:r>
              <a:rPr lang="en-US" sz="3600" dirty="0"/>
              <a:t>Many of the revived preachers are locked out of the                        Church of England</a:t>
            </a:r>
          </a:p>
          <a:p>
            <a:pPr lvl="1"/>
            <a:r>
              <a:rPr lang="en-US" sz="3600" dirty="0"/>
              <a:t>The Gospel is taken to the “fields”</a:t>
            </a:r>
          </a:p>
          <a:p>
            <a:pPr lvl="1"/>
            <a:r>
              <a:rPr lang="en-US" sz="3600" dirty="0"/>
              <a:t>People gather in untold numbers to hear the Gospel</a:t>
            </a:r>
          </a:p>
          <a:p>
            <a:pPr lvl="1"/>
            <a:r>
              <a:rPr lang="en-US" sz="3600" dirty="0"/>
              <a:t>Evangelists take the message to America</a:t>
            </a:r>
          </a:p>
          <a:p>
            <a:pPr lvl="1"/>
            <a:endParaRPr lang="en-US" sz="3600" dirty="0"/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2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GREAT REVIVAL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JOHN WESLEY</a:t>
            </a:r>
          </a:p>
          <a:p>
            <a:pPr lvl="1"/>
            <a:r>
              <a:rPr lang="en-US" sz="3200" dirty="0"/>
              <a:t>Was a priest in Church of England</a:t>
            </a:r>
          </a:p>
          <a:p>
            <a:pPr lvl="1"/>
            <a:r>
              <a:rPr lang="en-US" sz="3200" dirty="0"/>
              <a:t>Belonged to the “Holy Club” at Oxford</a:t>
            </a:r>
          </a:p>
          <a:p>
            <a:pPr lvl="1"/>
            <a:r>
              <a:rPr lang="en-US" sz="3200" dirty="0"/>
              <a:t>Thought his good works made him a good Christian</a:t>
            </a:r>
          </a:p>
          <a:p>
            <a:pPr lvl="1"/>
            <a:r>
              <a:rPr lang="en-US" sz="3200" dirty="0"/>
              <a:t>Took missionary trips to America with his brother Charles</a:t>
            </a:r>
          </a:p>
          <a:p>
            <a:pPr lvl="1"/>
            <a:r>
              <a:rPr lang="en-US" sz="3200" dirty="0"/>
              <a:t>All this and he was still a troubled soul</a:t>
            </a:r>
          </a:p>
          <a:p>
            <a:pPr lvl="1"/>
            <a:r>
              <a:rPr lang="en-US" sz="3200" dirty="0"/>
              <a:t>Returned to England, finally came under conviction and got saved</a:t>
            </a:r>
          </a:p>
        </p:txBody>
      </p:sp>
    </p:spTree>
    <p:extLst>
      <p:ext uri="{BB962C8B-B14F-4D97-AF65-F5344CB8AC3E}">
        <p14:creationId xmlns:p14="http://schemas.microsoft.com/office/powerpoint/2010/main" val="123923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GREAT REVIVAL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John Wesley – cont.</a:t>
            </a:r>
          </a:p>
          <a:p>
            <a:pPr lvl="1"/>
            <a:r>
              <a:rPr lang="en-US" sz="3200" dirty="0"/>
              <a:t>Now saved and preaching under power of the Spirit</a:t>
            </a:r>
          </a:p>
          <a:p>
            <a:pPr lvl="1"/>
            <a:r>
              <a:rPr lang="en-US" sz="3200" dirty="0"/>
              <a:t>Began ½ century of service</a:t>
            </a:r>
          </a:p>
          <a:p>
            <a:pPr lvl="1"/>
            <a:r>
              <a:rPr lang="en-US" sz="3200" dirty="0"/>
              <a:t>Preached est. 40,000 sermons</a:t>
            </a:r>
          </a:p>
          <a:p>
            <a:pPr lvl="1"/>
            <a:r>
              <a:rPr lang="en-US" sz="3200" dirty="0"/>
              <a:t>Traveled 200,000 miles mostly on horseback</a:t>
            </a:r>
          </a:p>
          <a:p>
            <a:pPr lvl="1"/>
            <a:r>
              <a:rPr lang="en-US" sz="3200" dirty="0"/>
              <a:t>Averaged 5,000 miles a year </a:t>
            </a:r>
          </a:p>
          <a:p>
            <a:pPr lvl="1"/>
            <a:r>
              <a:rPr lang="en-US" sz="3200" dirty="0"/>
              <a:t>Preached an average of 15 sermons a week</a:t>
            </a:r>
          </a:p>
          <a:p>
            <a:pPr lvl="1"/>
            <a:r>
              <a:rPr lang="en-US" sz="3200" dirty="0"/>
              <a:t>Contemporary with George Whitefield</a:t>
            </a:r>
          </a:p>
        </p:txBody>
      </p:sp>
    </p:spTree>
    <p:extLst>
      <p:ext uri="{BB962C8B-B14F-4D97-AF65-F5344CB8AC3E}">
        <p14:creationId xmlns:p14="http://schemas.microsoft.com/office/powerpoint/2010/main" val="1075873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GREAT REVIVAL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6431"/>
            <a:ext cx="10515600" cy="5275384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John Wesley – cont.</a:t>
            </a:r>
          </a:p>
          <a:p>
            <a:pPr lvl="1"/>
            <a:r>
              <a:rPr lang="en-US" sz="3200" dirty="0"/>
              <a:t>Many converts in England, Scotland, Ireland and Wales</a:t>
            </a:r>
          </a:p>
          <a:p>
            <a:pPr lvl="1"/>
            <a:r>
              <a:rPr lang="en-US" sz="3200" dirty="0"/>
              <a:t>The “bands” and “societies’ formed on both sides of the Atlantic</a:t>
            </a:r>
          </a:p>
          <a:p>
            <a:pPr lvl="1"/>
            <a:r>
              <a:rPr lang="en-US" sz="3200" dirty="0"/>
              <a:t>These bands and societies grew to become the Methodist Church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Wesley died leaving behind nothing but a Library of books, well worn clergy gown, a much abused reputation and </a:t>
            </a:r>
          </a:p>
          <a:p>
            <a:pPr marL="457200" lvl="1" indent="0">
              <a:buNone/>
            </a:pPr>
            <a:r>
              <a:rPr lang="en-US" sz="3200" dirty="0"/>
              <a:t>	THE METHODIST CHURCH</a:t>
            </a:r>
          </a:p>
          <a:p>
            <a:pPr lvl="1"/>
            <a:r>
              <a:rPr lang="en-US" sz="3200" dirty="0"/>
              <a:t>His brother Charles left behind many hymns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England transformed through Whitefield and the </a:t>
            </a:r>
            <a:r>
              <a:rPr lang="en-US" sz="3200" dirty="0" err="1"/>
              <a:t>Wesleys</a:t>
            </a:r>
            <a:r>
              <a:rPr lang="en-US" sz="3200" dirty="0"/>
              <a:t> (John and Charles) being used of God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70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GREAT REVIVAL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dirty="0"/>
              <a:t>GEORGE WHITEFIELD</a:t>
            </a:r>
          </a:p>
          <a:p>
            <a:pPr lvl="1"/>
            <a:r>
              <a:rPr lang="en-US" sz="3600" dirty="0"/>
              <a:t>Born in his parents tavern</a:t>
            </a:r>
          </a:p>
          <a:p>
            <a:pPr lvl="1"/>
            <a:r>
              <a:rPr lang="en-US" sz="3600" dirty="0"/>
              <a:t>Seeking “heart peace” joined the “Holy Club”</a:t>
            </a:r>
          </a:p>
          <a:p>
            <a:pPr lvl="1"/>
            <a:r>
              <a:rPr lang="en-US" sz="3600" dirty="0"/>
              <a:t>Good works nor self denial brought satisfaction</a:t>
            </a:r>
          </a:p>
          <a:p>
            <a:pPr lvl="1"/>
            <a:r>
              <a:rPr lang="en-US" sz="3600" dirty="0"/>
              <a:t>Then came conversion</a:t>
            </a:r>
          </a:p>
          <a:p>
            <a:pPr lvl="1"/>
            <a:r>
              <a:rPr lang="en-US" sz="3600" dirty="0"/>
              <a:t>Became the “field” preacher after Church of England closed their doors to him</a:t>
            </a:r>
          </a:p>
        </p:txBody>
      </p:sp>
    </p:spTree>
    <p:extLst>
      <p:ext uri="{BB962C8B-B14F-4D97-AF65-F5344CB8AC3E}">
        <p14:creationId xmlns:p14="http://schemas.microsoft.com/office/powerpoint/2010/main" val="230498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GREAT REVIVAL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George Whitefield – cont.</a:t>
            </a:r>
          </a:p>
          <a:p>
            <a:pPr lvl="1"/>
            <a:r>
              <a:rPr lang="en-US" sz="3200" dirty="0"/>
              <a:t>Preached against sin and for Jesus</a:t>
            </a:r>
          </a:p>
          <a:p>
            <a:pPr lvl="1"/>
            <a:r>
              <a:rPr lang="en-US" sz="3200" dirty="0"/>
              <a:t>Preached from every kind of pulpit </a:t>
            </a:r>
          </a:p>
          <a:p>
            <a:pPr lvl="1"/>
            <a:r>
              <a:rPr lang="en-US" sz="3200" dirty="0"/>
              <a:t>Preached to more than 20,000 without a sound system</a:t>
            </a:r>
          </a:p>
          <a:p>
            <a:pPr lvl="1"/>
            <a:r>
              <a:rPr lang="en-US" sz="3200" dirty="0"/>
              <a:t>Crossed the Atlantic and preached in America</a:t>
            </a:r>
          </a:p>
          <a:p>
            <a:pPr lvl="1"/>
            <a:r>
              <a:rPr lang="en-US" sz="3200" dirty="0"/>
              <a:t>Preached in Penn., New Jersey, New York, South Carolina,     	Georgia,  Rhode Island and Mass.</a:t>
            </a:r>
          </a:p>
          <a:p>
            <a:pPr lvl="1"/>
            <a:r>
              <a:rPr lang="en-US" sz="3200" dirty="0"/>
              <a:t>Acquainted with John Wesley and Jonathan Edwards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8789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GREAT REVIVAL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George Whitefield – cont.</a:t>
            </a:r>
          </a:p>
          <a:p>
            <a:pPr lvl="1"/>
            <a:r>
              <a:rPr lang="en-US" sz="2800" dirty="0"/>
              <a:t>Whitefield/Wesley controversy                                                 	 	the Sovereignty of God vs. the responsibility of man</a:t>
            </a:r>
          </a:p>
          <a:p>
            <a:pPr lvl="1"/>
            <a:r>
              <a:rPr lang="en-US" sz="2800" dirty="0"/>
              <a:t>Actually, neither held these positions to the extreme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Wesley when asked if he thought we would see Whitefield in heaven, replied, “No sir, I fear not. Mr. Whitefield will be so near the throne and we at such a distance we shall hardly get sight of him”</a:t>
            </a:r>
          </a:p>
        </p:txBody>
      </p:sp>
    </p:spTree>
    <p:extLst>
      <p:ext uri="{BB962C8B-B14F-4D97-AF65-F5344CB8AC3E}">
        <p14:creationId xmlns:p14="http://schemas.microsoft.com/office/powerpoint/2010/main" val="4281503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GREAT REVIVAL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D. L. MOODY</a:t>
            </a:r>
          </a:p>
          <a:p>
            <a:pPr lvl="1"/>
            <a:r>
              <a:rPr lang="en-US" sz="3200" dirty="0"/>
              <a:t>Ancestors were New England farmers</a:t>
            </a:r>
          </a:p>
          <a:p>
            <a:pPr lvl="1"/>
            <a:r>
              <a:rPr lang="en-US" sz="3200" dirty="0"/>
              <a:t>Became educated after his conversion</a:t>
            </a:r>
          </a:p>
          <a:p>
            <a:pPr lvl="1"/>
            <a:r>
              <a:rPr lang="en-US" sz="3200" dirty="0"/>
              <a:t>Father died at 41 and left family with nothing</a:t>
            </a:r>
          </a:p>
          <a:p>
            <a:pPr lvl="1"/>
            <a:r>
              <a:rPr lang="en-US" sz="3200" dirty="0"/>
              <a:t>As a child, he became involved in Sunday School</a:t>
            </a:r>
          </a:p>
          <a:p>
            <a:pPr lvl="1"/>
            <a:r>
              <a:rPr lang="en-US" sz="3200" dirty="0"/>
              <a:t>Won to the Lord by SS teacher at the shoe store</a:t>
            </a:r>
          </a:p>
          <a:p>
            <a:pPr lvl="1"/>
            <a:r>
              <a:rPr lang="en-US" sz="3200" dirty="0"/>
              <a:t>Began his work for the Lord</a:t>
            </a:r>
          </a:p>
          <a:p>
            <a:pPr lvl="1"/>
            <a:r>
              <a:rPr lang="en-US" sz="3200" dirty="0"/>
              <a:t>Went to Chicago and became an active </a:t>
            </a:r>
            <a:r>
              <a:rPr lang="en-US" sz="3200"/>
              <a:t>Church worker</a:t>
            </a:r>
            <a:r>
              <a:rPr lang="en-US" sz="3200" dirty="0"/>
              <a:t>	</a:t>
            </a:r>
          </a:p>
          <a:p>
            <a:pPr lvl="1"/>
            <a:endParaRPr lang="en-US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7360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717</Words>
  <Application>Microsoft Office PowerPoint</Application>
  <PresentationFormat>Custom</PresentationFormat>
  <Paragraphs>110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CHURCH HISTORY VI</vt:lpstr>
      <vt:lpstr>THE GREAT REVIVAL  -- AWAKENING</vt:lpstr>
      <vt:lpstr>THE GREAT REVIVAL</vt:lpstr>
      <vt:lpstr>THE GREAT REVIVAL</vt:lpstr>
      <vt:lpstr>THE GREAT REVIVAL</vt:lpstr>
      <vt:lpstr>THE GREAT REVIVAL</vt:lpstr>
      <vt:lpstr>THE GREAT REVIVAL</vt:lpstr>
      <vt:lpstr>THE GREAT REVIVAL</vt:lpstr>
      <vt:lpstr>THE GREAT REVIVAL</vt:lpstr>
      <vt:lpstr>THE GREAT REVIVAL</vt:lpstr>
      <vt:lpstr>THE GREAT REVIVAL</vt:lpstr>
      <vt:lpstr>THE GREAT REVIVAL</vt:lpstr>
      <vt:lpstr>THE GREAT REVIVAL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HISTORY VI</dc:title>
  <dc:creator>Paul Bertram</dc:creator>
  <cp:lastModifiedBy>Paul</cp:lastModifiedBy>
  <cp:revision>29</cp:revision>
  <dcterms:created xsi:type="dcterms:W3CDTF">2016-11-29T15:23:45Z</dcterms:created>
  <dcterms:modified xsi:type="dcterms:W3CDTF">2016-12-06T22:37:59Z</dcterms:modified>
</cp:coreProperties>
</file>